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6"/>
  </p:notesMasterIdLst>
  <p:sldIdLst>
    <p:sldId id="270" r:id="rId3"/>
    <p:sldId id="258" r:id="rId4"/>
    <p:sldId id="292" r:id="rId5"/>
    <p:sldId id="295" r:id="rId6"/>
    <p:sldId id="281" r:id="rId7"/>
    <p:sldId id="291" r:id="rId8"/>
    <p:sldId id="282" r:id="rId9"/>
    <p:sldId id="283" r:id="rId10"/>
    <p:sldId id="284" r:id="rId11"/>
    <p:sldId id="285" r:id="rId12"/>
    <p:sldId id="286" r:id="rId13"/>
    <p:sldId id="266" r:id="rId14"/>
    <p:sldId id="29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 autoAdjust="0"/>
    <p:restoredTop sz="69139" autoAdjust="0"/>
  </p:normalViewPr>
  <p:slideViewPr>
    <p:cSldViewPr snapToGrid="0">
      <p:cViewPr varScale="1">
        <p:scale>
          <a:sx n="135" d="100"/>
          <a:sy n="135" d="100"/>
        </p:scale>
        <p:origin x="184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7/27/24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7/27/24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ED257-F2F9-75A6-D908-BF5302F7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8533" y="6356350"/>
            <a:ext cx="4343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5396-02B6-673E-34F8-BD8DD819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2225-61D6-71A4-C243-87B0B3E6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73CEE-A801-3B41-25C8-C354EB8A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28EE9-5F57-C4EE-D377-CC540AFC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7/27/24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0D595-9F58-500F-B6C0-A3CEBD6E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419601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7/27/24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12CA4-BB63-1EB8-B185-D0F6A5A4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7/27/24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B635E-D58A-59DF-0FBD-AF1D0C96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7FDE-8D96-1EF5-2B77-6A066061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5467" y="6356350"/>
            <a:ext cx="4351866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7/27/24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452C-CD92-CC02-FCFD-871782AC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4667" y="6356350"/>
            <a:ext cx="4377266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7/27/24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8055A-4C76-BDE3-FFCF-3730DD6F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38573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7/27/24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2D71554A-BF5B-F521-118B-9C27DC72D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July 27, 2024</a:t>
            </a:r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F15B9A-BF7A-8214-0295-830A729C399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19273" y="5228160"/>
            <a:ext cx="2171812" cy="16256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0DB01F-C058-6400-6DA1-0EEB7B97826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000" y="5590439"/>
            <a:ext cx="1257365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7/27/24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ikefrobbins.com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kefrobbins" TargetMode="External"/><Relationship Id="rId5" Type="http://schemas.openxmlformats.org/officeDocument/2006/relationships/hyperlink" Target="http://www.linkedin.com/in/mikefrobbins" TargetMode="External"/><Relationship Id="rId4" Type="http://schemas.openxmlformats.org/officeDocument/2006/relationships/hyperlink" Target="http://twitter.com/mikefrobbin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anning.com/hicks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://www.sapien.com/books_training/Windows-PowerShell-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powershell-conference-book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leanpub.com/powershell101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2084683"/>
            <a:ext cx="5517750" cy="1684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Automate Azure resources at scale with Azure PowerShell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89E24568-B3E2-549E-86C8-62A3B5A62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360" y="4991571"/>
            <a:ext cx="3907312" cy="3572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July 27,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Mike F. Robbins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567996" y="4419027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@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mikefrobbins</a:t>
            </a:r>
            <a:endParaRPr lang="en-US" sz="3600" dirty="0">
              <a:solidFill>
                <a:schemeClr val="bg1"/>
              </a:solidFill>
              <a:ea typeface="Microsoft YaHei" panose="020B0503020204020204" pitchFamily="34" charset="-122"/>
              <a:cs typeface="Jaini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9339AE-EF3E-CCFC-9FBF-8EDA512CF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542" y="5202827"/>
            <a:ext cx="2171812" cy="1625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3CB90-6A1A-B4A6-4AC5-BFEF0E0CB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631" y="3769402"/>
            <a:ext cx="1257365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4E31D-A469-1A4F-40BE-F9809339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Authentication</a:t>
            </a:r>
          </a:p>
        </p:txBody>
      </p:sp>
      <p:pic>
        <p:nvPicPr>
          <p:cNvPr id="14" name="Picture 13" descr="Padlock on computer motherboard">
            <a:extLst>
              <a:ext uri="{FF2B5EF4-FFF2-40B4-BE49-F238E27FC236}">
                <a16:creationId xmlns:a16="http://schemas.microsoft.com/office/drawing/2014/main" id="{D840CEC2-AFA5-0387-E40F-623C849C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DDFF-D517-D8CD-4031-DFD209FB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/>
              <a:t>Interactive</a:t>
            </a:r>
          </a:p>
          <a:p>
            <a:pPr lvl="1"/>
            <a:r>
              <a:rPr lang="en-US" sz="2000"/>
              <a:t>Connect-AzAccount</a:t>
            </a:r>
          </a:p>
          <a:p>
            <a:pPr lvl="1"/>
            <a:r>
              <a:rPr lang="en-US" sz="2000"/>
              <a:t>New login experience</a:t>
            </a:r>
          </a:p>
          <a:p>
            <a:pPr lvl="1"/>
            <a:r>
              <a:rPr lang="en-US" sz="2000"/>
              <a:t>Configure default subscription for login</a:t>
            </a:r>
          </a:p>
          <a:p>
            <a:pPr lvl="1"/>
            <a:r>
              <a:rPr lang="en-US" sz="2000"/>
              <a:t>Web Account Manager (WAM)</a:t>
            </a:r>
          </a:p>
          <a:p>
            <a:pPr lvl="1"/>
            <a:r>
              <a:rPr lang="en-US" sz="2000"/>
              <a:t>Browser based authentication</a:t>
            </a:r>
          </a:p>
          <a:p>
            <a:pPr lvl="1"/>
            <a:r>
              <a:rPr lang="en-US" sz="2000"/>
              <a:t>Device code authentication</a:t>
            </a:r>
          </a:p>
          <a:p>
            <a:r>
              <a:rPr lang="en-US" sz="2000"/>
              <a:t>Noninteractive</a:t>
            </a:r>
          </a:p>
          <a:p>
            <a:pPr lvl="1"/>
            <a:r>
              <a:rPr lang="en-US" sz="2000"/>
              <a:t>Service principal</a:t>
            </a:r>
          </a:p>
          <a:p>
            <a:pPr lvl="1"/>
            <a:r>
              <a:rPr lang="en-US" sz="2000"/>
              <a:t>Managed identity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5A42B-C287-6009-4978-1D3998BC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6207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38107-01DF-EDCC-6167-D4E91E04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Start-Process 'Demo'</a:t>
            </a:r>
          </a:p>
        </p:txBody>
      </p:sp>
      <p:pic>
        <p:nvPicPr>
          <p:cNvPr id="6" name="Picture 5" descr="White puzzle with one red piece">
            <a:extLst>
              <a:ext uri="{FF2B5EF4-FFF2-40B4-BE49-F238E27FC236}">
                <a16:creationId xmlns:a16="http://schemas.microsoft.com/office/drawing/2014/main" id="{2B2DA82F-3500-6BBB-D447-40C9F511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49" r="3015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D0F2F-5A92-BC49-991E-8EC18369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Create resources interactively</a:t>
            </a:r>
          </a:p>
          <a:p>
            <a:r>
              <a:rPr lang="en-US" sz="2200" dirty="0"/>
              <a:t>Create resources at scale</a:t>
            </a:r>
          </a:p>
          <a:p>
            <a:r>
              <a:rPr lang="en-US" sz="2000" dirty="0"/>
              <a:t>Demo Code: 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mikefrobbins</a:t>
            </a:r>
            <a:r>
              <a:rPr lang="en-US" sz="2000" dirty="0"/>
              <a:t>/Presentations</a:t>
            </a:r>
          </a:p>
          <a:p>
            <a:endParaRPr lang="en-US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FAA38-AB7E-9759-9EC1-A21807A0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1176A-AD3B-89BD-5DD6-2358EEBFF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01" y="3911936"/>
            <a:ext cx="2500627" cy="250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8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FE36E-9485-BD8C-1E61-2E26699E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Get-Contact –Identity 'Presenter'</a:t>
            </a:r>
          </a:p>
        </p:txBody>
      </p:sp>
      <p:pic>
        <p:nvPicPr>
          <p:cNvPr id="6" name="Picture 5" descr="Sunlit desk">
            <a:extLst>
              <a:ext uri="{FF2B5EF4-FFF2-40B4-BE49-F238E27FC236}">
                <a16:creationId xmlns:a16="http://schemas.microsoft.com/office/drawing/2014/main" id="{F40AE8F0-4EF2-8E40-D13C-F49E2942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54" r="3271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6ED4-4466-6B18-5906-A0298B18D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Blog: </a:t>
            </a:r>
            <a:r>
              <a:rPr lang="en-US" sz="2200">
                <a:hlinkClick r:id="rId3"/>
              </a:rPr>
              <a:t>mikefrobbins.com</a:t>
            </a:r>
            <a:endParaRPr lang="en-US" sz="2200"/>
          </a:p>
          <a:p>
            <a:r>
              <a:rPr lang="en-US" sz="2200"/>
              <a:t>Twitter: </a:t>
            </a:r>
            <a:r>
              <a:rPr lang="en-US" sz="2200">
                <a:hlinkClick r:id="rId4"/>
              </a:rPr>
              <a:t>@mikefrobbins</a:t>
            </a:r>
            <a:endParaRPr lang="en-US" sz="2200"/>
          </a:p>
          <a:p>
            <a:r>
              <a:rPr lang="en-US" sz="2200"/>
              <a:t>LinkedIn: </a:t>
            </a:r>
            <a:r>
              <a:rPr lang="en-US" sz="2200">
                <a:hlinkClick r:id="rId5"/>
              </a:rPr>
              <a:t>www.linkedin.com/in/mikefrobbins</a:t>
            </a:r>
            <a:endParaRPr lang="en-US" sz="2200"/>
          </a:p>
          <a:p>
            <a:r>
              <a:rPr lang="en-US" sz="2200"/>
              <a:t>GitHub: </a:t>
            </a:r>
            <a:r>
              <a:rPr lang="en-US" sz="2200">
                <a:hlinkClick r:id="rId6"/>
              </a:rPr>
              <a:t>github.com/mikefrobbins</a:t>
            </a:r>
            <a:endParaRPr lang="en-US" sz="2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C7CA-B3BD-4055-D452-64B258B3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591683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15BE32-049D-628B-AE86-5640225F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77" b="240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9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4469056-D581-421C-80DD-CCE96ECB3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A70E4-BE0A-6AF6-37BF-21F5C406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75383" cy="1968373"/>
          </a:xfrm>
        </p:spPr>
        <p:txBody>
          <a:bodyPr anchor="ctr">
            <a:normAutofit/>
          </a:bodyPr>
          <a:lstStyle/>
          <a:p>
            <a:r>
              <a:rPr lang="en-US" sz="3400"/>
              <a:t>Get-Help –Name 'about_Presenter'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276A54DD-7E68-43B8-A73D-2B9A1AE31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940E-C4C4-EB82-0616-1A38D7CF5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3" y="381000"/>
            <a:ext cx="6966451" cy="1968373"/>
          </a:xfrm>
        </p:spPr>
        <p:txBody>
          <a:bodyPr anchor="ctr">
            <a:normAutofit/>
          </a:bodyPr>
          <a:lstStyle/>
          <a:p>
            <a:r>
              <a:rPr lang="en-US" sz="2200" dirty="0"/>
              <a:t>Mike F. Robbins</a:t>
            </a:r>
          </a:p>
          <a:p>
            <a:r>
              <a:rPr lang="en-US" sz="2200" dirty="0"/>
              <a:t>Lead docs writer for Azure PowerShell at Microsoft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9033293-95CF-AFF8-D3A6-735D4055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50" y="2610545"/>
            <a:ext cx="2529870" cy="3609280"/>
          </a:xfrm>
          <a:prstGeom prst="rect">
            <a:avLst/>
          </a:prstGeom>
        </p:spPr>
      </p:pic>
      <p:pic>
        <p:nvPicPr>
          <p:cNvPr id="6" name="Content Placeholder 3">
            <a:hlinkClick r:id="rId4"/>
            <a:extLst>
              <a:ext uri="{FF2B5EF4-FFF2-40B4-BE49-F238E27FC236}">
                <a16:creationId xmlns:a16="http://schemas.microsoft.com/office/drawing/2014/main" id="{48380736-7A98-2D2D-AF2F-E7745C9F3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6534" y="2610545"/>
            <a:ext cx="2776369" cy="3609280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F9E5197A-B469-BD63-8F3A-23DF563F8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552" y="2610545"/>
            <a:ext cx="2805139" cy="3609280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CBA5DF73-6B95-86E0-522B-72C884018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480" y="2642560"/>
            <a:ext cx="2843784" cy="35452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83F07-EAA9-082A-6B9A-BDF50535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824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20EAF-9850-31CA-A8FA-E7183F20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Scenario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D51A4B09-633C-AA52-930F-7A892C022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Install the Az PowerShell module</a:t>
            </a:r>
          </a:p>
          <a:p>
            <a:r>
              <a:rPr lang="en-US" sz="2200" dirty="0"/>
              <a:t>Connect to Azure with Azure PowerShell</a:t>
            </a:r>
          </a:p>
          <a:p>
            <a:r>
              <a:rPr lang="en-US" sz="2200" dirty="0"/>
              <a:t>Manage Azure resources with PowerShell one-liners</a:t>
            </a:r>
          </a:p>
          <a:p>
            <a:r>
              <a:rPr lang="en-US" sz="2200" dirty="0"/>
              <a:t>Automate creating multiple Azure VMs with a PowerShell script</a:t>
            </a:r>
          </a:p>
          <a:p>
            <a:r>
              <a:rPr lang="en-US" sz="2200" dirty="0"/>
              <a:t>Use PowerShell best practices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02912-87A7-AE38-D090-8014FCFF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E8987-DC62-ACBA-1D30-0A5ED34B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61517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3FDAC-89D8-E885-4652-C60AFB158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597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33179-B1D6-D6AD-7AE1-B48B8C87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 dirty="0"/>
              <a:t>Recent Outage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E8970-2911-4915-9021-245FAEE1C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Automate creating environment:</a:t>
            </a:r>
          </a:p>
          <a:p>
            <a:pPr lvl="1"/>
            <a:r>
              <a:rPr lang="en-US" sz="1300" dirty="0"/>
              <a:t>Development</a:t>
            </a:r>
          </a:p>
          <a:p>
            <a:pPr lvl="1"/>
            <a:r>
              <a:rPr lang="en-US" sz="1300" dirty="0"/>
              <a:t>Test</a:t>
            </a:r>
          </a:p>
          <a:p>
            <a:pPr lvl="1"/>
            <a:r>
              <a:rPr lang="en-US" sz="1300" dirty="0"/>
              <a:t>Demo</a:t>
            </a:r>
          </a:p>
          <a:p>
            <a:pPr lvl="1"/>
            <a:r>
              <a:rPr lang="en-US" sz="1300" dirty="0"/>
              <a:t>QA</a:t>
            </a:r>
          </a:p>
          <a:p>
            <a:pPr lvl="1"/>
            <a:r>
              <a:rPr lang="en-US" sz="1300" dirty="0"/>
              <a:t>Production</a:t>
            </a:r>
          </a:p>
          <a:p>
            <a:pPr lvl="1"/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6332CD-B550-A07C-EB8C-05CC783E8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07945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22D6-5D0F-58D6-C312-7EEC337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Introduction to Azure PowerShell</a:t>
            </a:r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10D00A68-F085-4A0B-0474-62595BB8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84" r="2531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682EA-D51B-80C5-06B8-0FAE38D59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/>
              <a:t>Azure PowerShell</a:t>
            </a:r>
          </a:p>
          <a:p>
            <a:r>
              <a:rPr lang="en-US" sz="2000"/>
              <a:t>The Az PowerShell module</a:t>
            </a:r>
          </a:p>
          <a:p>
            <a:r>
              <a:rPr lang="en-US" sz="2000"/>
              <a:t>The AzPreview PowerShell module</a:t>
            </a:r>
          </a:p>
          <a:p>
            <a:r>
              <a:rPr lang="en-US" sz="2000"/>
              <a:t>The AzureRM PowerShell module</a:t>
            </a:r>
          </a:p>
          <a:p>
            <a:r>
              <a:rPr lang="en-US" sz="2000"/>
              <a:t>The Azure PowerShell module</a:t>
            </a:r>
          </a:p>
          <a:p>
            <a:r>
              <a:rPr lang="en-US" sz="2000"/>
              <a:t>Azure-related PowerShell modules (not part of Azure PowerShell)</a:t>
            </a:r>
          </a:p>
          <a:p>
            <a:pPr lvl="1"/>
            <a:r>
              <a:rPr lang="en-US" sz="2000"/>
              <a:t>Azure Stack, Entra, Microsoft Graph, MSOnline, AzureAD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ED90-35BF-85E4-D5D1-92B66978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2116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14D4E-4F0B-42A5-C282-BB3071A8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483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20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AC01E-6B15-4652-9BED-444ACBBE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/>
              <a:t>Commands in the Az PowerShell module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C07D9-E717-CE98-853A-EEEB3CF3C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Total commands: 7735</a:t>
            </a:r>
          </a:p>
          <a:p>
            <a:r>
              <a:rPr lang="en-US" sz="1700" dirty="0"/>
              <a:t>Modules: 175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1CDF4-92E8-8721-6DEC-A6D5201C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42162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A5BF-3578-C7A6-DF3C-26438B70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Azure PowerShell Support lifecycle</a:t>
            </a:r>
          </a:p>
        </p:txBody>
      </p:sp>
      <p:pic>
        <p:nvPicPr>
          <p:cNvPr id="6" name="Picture 5" descr="Front steps and columns of a majestic city building">
            <a:extLst>
              <a:ext uri="{FF2B5EF4-FFF2-40B4-BE49-F238E27FC236}">
                <a16:creationId xmlns:a16="http://schemas.microsoft.com/office/drawing/2014/main" id="{BB717575-3D8B-D205-A584-D784868B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59" r="2150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78B4-DD30-F446-573A-A70C86C35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Follows Semantic versioning (major.minor.path)</a:t>
            </a:r>
          </a:p>
          <a:p>
            <a:pPr lvl="1"/>
            <a:r>
              <a:rPr lang="en-US" sz="1700"/>
              <a:t>Major versions – Breaking changes</a:t>
            </a:r>
          </a:p>
          <a:p>
            <a:pPr lvl="1"/>
            <a:r>
              <a:rPr lang="en-US" sz="1700"/>
              <a:t>Minor versions – Backwards compatible updates</a:t>
            </a:r>
          </a:p>
          <a:p>
            <a:pPr lvl="1"/>
            <a:r>
              <a:rPr lang="en-US" sz="1700"/>
              <a:t>Patch versions – Security fixes</a:t>
            </a:r>
          </a:p>
          <a:p>
            <a:r>
              <a:rPr lang="en-US" sz="1700"/>
              <a:t>Module version types</a:t>
            </a:r>
          </a:p>
          <a:p>
            <a:pPr lvl="1"/>
            <a:r>
              <a:rPr lang="en-US" sz="1700"/>
              <a:t>Generally available (GA)</a:t>
            </a:r>
          </a:p>
          <a:p>
            <a:pPr lvl="1"/>
            <a:r>
              <a:rPr lang="en-US" sz="1700"/>
              <a:t>Preview</a:t>
            </a:r>
          </a:p>
          <a:p>
            <a:pPr lvl="1"/>
            <a:r>
              <a:rPr lang="en-US" sz="1700"/>
              <a:t>Feature preview</a:t>
            </a:r>
          </a:p>
          <a:p>
            <a:r>
              <a:rPr lang="en-US" sz="1700"/>
              <a:t>Az versus AzPreview module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C7E8E-DB9E-BEC4-1B78-D70889D7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23878" y="6356350"/>
            <a:ext cx="268861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32045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83551-4DC0-9D35-7F1A-FAEBB3CC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600"/>
              <a:t>Azure PowerShell Support lifecycle (more)</a:t>
            </a:r>
          </a:p>
        </p:txBody>
      </p:sp>
      <p:pic>
        <p:nvPicPr>
          <p:cNvPr id="15" name="Picture 14" descr="Abstract background of motion lines">
            <a:extLst>
              <a:ext uri="{FF2B5EF4-FFF2-40B4-BE49-F238E27FC236}">
                <a16:creationId xmlns:a16="http://schemas.microsoft.com/office/drawing/2014/main" id="{7B1C9C58-3CA1-52AB-968A-A4D95FB8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04" r="40165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7EE4-5D53-41FC-C9AB-C40A11B9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Release cadence</a:t>
            </a:r>
          </a:p>
          <a:p>
            <a:r>
              <a:rPr lang="en-US" sz="2200"/>
              <a:t>Support of releases</a:t>
            </a:r>
          </a:p>
          <a:p>
            <a:pPr lvl="1"/>
            <a:r>
              <a:rPr lang="en-US" sz="2200"/>
              <a:t>Standard term support (STS)</a:t>
            </a:r>
          </a:p>
          <a:p>
            <a:pPr lvl="1"/>
            <a:r>
              <a:rPr lang="en-US" sz="2200"/>
              <a:t>Long term support (LTS)</a:t>
            </a:r>
          </a:p>
          <a:p>
            <a:r>
              <a:rPr lang="en-US" sz="2200"/>
              <a:t>Breaking changes</a:t>
            </a:r>
          </a:p>
          <a:p>
            <a:r>
              <a:rPr lang="en-US" sz="2200"/>
              <a:t>Supported environments</a:t>
            </a:r>
          </a:p>
          <a:p>
            <a:endParaRPr lang="en-US" sz="2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60FE-131B-E594-94C2-3DA4E062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60896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510B-61F7-8FA8-931E-C9560E5C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Getting Started with Azure PowerShell</a:t>
            </a:r>
          </a:p>
        </p:txBody>
      </p:sp>
      <p:pic>
        <p:nvPicPr>
          <p:cNvPr id="22" name="Picture 21" descr="Illuminated server room panel">
            <a:extLst>
              <a:ext uri="{FF2B5EF4-FFF2-40B4-BE49-F238E27FC236}">
                <a16:creationId xmlns:a16="http://schemas.microsoft.com/office/drawing/2014/main" id="{448CFACA-2A9C-A22D-AA3A-155EE9DD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69" r="3069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D234-9936-D136-E474-34C3D557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/>
              <a:t>Prerequisites</a:t>
            </a:r>
          </a:p>
          <a:p>
            <a:pPr lvl="1"/>
            <a:r>
              <a:rPr lang="en-US" sz="1700"/>
              <a:t>An Azure subscription</a:t>
            </a:r>
          </a:p>
          <a:p>
            <a:r>
              <a:rPr lang="en-US" sz="1700"/>
              <a:t>Options for using Azure PowerShell</a:t>
            </a:r>
          </a:p>
          <a:p>
            <a:pPr lvl="1"/>
            <a:r>
              <a:rPr lang="en-US" sz="1700"/>
              <a:t>Azure Cloud Shell</a:t>
            </a:r>
          </a:p>
          <a:p>
            <a:pPr lvl="2"/>
            <a:r>
              <a:rPr lang="en-US" sz="1700"/>
              <a:t>Web browser</a:t>
            </a:r>
          </a:p>
          <a:p>
            <a:pPr lvl="2"/>
            <a:r>
              <a:rPr lang="en-US" sz="1700"/>
              <a:t>Windows Terminal</a:t>
            </a:r>
          </a:p>
          <a:p>
            <a:pPr lvl="1"/>
            <a:r>
              <a:rPr lang="en-US" sz="1700"/>
              <a:t>Local installation</a:t>
            </a:r>
          </a:p>
          <a:p>
            <a:pPr lvl="2"/>
            <a:r>
              <a:rPr lang="en-US" sz="1700"/>
              <a:t>A Windows, Linux, or macOS system</a:t>
            </a:r>
          </a:p>
          <a:p>
            <a:pPr lvl="2"/>
            <a:r>
              <a:rPr lang="en-US" sz="1700"/>
              <a:t>PowerShell 7 (Windows PowerShell 5.1 is also supported)</a:t>
            </a:r>
          </a:p>
          <a:p>
            <a:pPr lvl="1"/>
            <a:r>
              <a:rPr lang="en-US" sz="1700"/>
              <a:t>Docker container</a:t>
            </a:r>
          </a:p>
          <a:p>
            <a:endParaRPr lang="en-US" sz="17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67E0B-716E-D2E9-EE2E-3A7FFE54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064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5681</TotalTime>
  <Words>376</Words>
  <Application>Microsoft Macintosh PowerPoint</Application>
  <PresentationFormat>Widescreen</PresentationFormat>
  <Paragraphs>91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Microsoft YaHei</vt:lpstr>
      <vt:lpstr>Arial</vt:lpstr>
      <vt:lpstr>Calibri</vt:lpstr>
      <vt:lpstr>Calibri Light</vt:lpstr>
      <vt:lpstr>Office Theme</vt:lpstr>
      <vt:lpstr>Custom Design</vt:lpstr>
      <vt:lpstr>PowerPoint Presentation</vt:lpstr>
      <vt:lpstr>Get-Help –Name 'about_Presenter'</vt:lpstr>
      <vt:lpstr>Scenario</vt:lpstr>
      <vt:lpstr>Recent Outage</vt:lpstr>
      <vt:lpstr>Introduction to Azure PowerShell</vt:lpstr>
      <vt:lpstr>Commands in the Az PowerShell module</vt:lpstr>
      <vt:lpstr>Azure PowerShell Support lifecycle</vt:lpstr>
      <vt:lpstr>Azure PowerShell Support lifecycle (more)</vt:lpstr>
      <vt:lpstr>Getting Started with Azure PowerShell</vt:lpstr>
      <vt:lpstr>Authentication</vt:lpstr>
      <vt:lpstr>Start-Process 'Demo'</vt:lpstr>
      <vt:lpstr>Get-Contact –Identity 'Presenter'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Neal</dc:creator>
  <cp:lastModifiedBy>Mike Robbins</cp:lastModifiedBy>
  <cp:revision>112</cp:revision>
  <dcterms:created xsi:type="dcterms:W3CDTF">2023-07-23T23:39:02Z</dcterms:created>
  <dcterms:modified xsi:type="dcterms:W3CDTF">2024-07-27T15:40:12Z</dcterms:modified>
</cp:coreProperties>
</file>